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A5D2-B249-40BC-A4E0-425ABF804EEF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662D-5DB2-48F1-B178-95DCBC5C3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572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A5D2-B249-40BC-A4E0-425ABF804EEF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662D-5DB2-48F1-B178-95DCBC5C3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80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A5D2-B249-40BC-A4E0-425ABF804EEF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662D-5DB2-48F1-B178-95DCBC5C3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207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A5D2-B249-40BC-A4E0-425ABF804EEF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662D-5DB2-48F1-B178-95DCBC5C3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860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A5D2-B249-40BC-A4E0-425ABF804EEF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662D-5DB2-48F1-B178-95DCBC5C3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192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A5D2-B249-40BC-A4E0-425ABF804EEF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662D-5DB2-48F1-B178-95DCBC5C3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11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A5D2-B249-40BC-A4E0-425ABF804EEF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662D-5DB2-48F1-B178-95DCBC5C3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340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A5D2-B249-40BC-A4E0-425ABF804EEF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662D-5DB2-48F1-B178-95DCBC5C3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838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A5D2-B249-40BC-A4E0-425ABF804EEF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662D-5DB2-48F1-B178-95DCBC5C3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018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A5D2-B249-40BC-A4E0-425ABF804EEF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662D-5DB2-48F1-B178-95DCBC5C3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498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A5D2-B249-40BC-A4E0-425ABF804EEF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662D-5DB2-48F1-B178-95DCBC5C3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55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CA5D2-B249-40BC-A4E0-425ABF804EEF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662D-5DB2-48F1-B178-95DCBC5C3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101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2369" y="342901"/>
            <a:ext cx="11347946" cy="835268"/>
          </a:xfrm>
        </p:spPr>
        <p:txBody>
          <a:bodyPr>
            <a:no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Федеральной службы государственной регистрации, кадастра и картографии по Самарской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</a:t>
            </a: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Росреестр</a:t>
            </a: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приглашает на работу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на практику студентов и выпускников ВУЗов и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СУЗов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проходящих обучение по следующим направлениям: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экономика, юриспруденция, управление персоналом, прикладная информатика, землеустройство и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кадастр, делопроизводство.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9967" y="1049004"/>
            <a:ext cx="10541977" cy="474785"/>
          </a:xfrm>
        </p:spPr>
        <p:txBody>
          <a:bodyPr>
            <a:normAutofit/>
          </a:bodyPr>
          <a:lstStyle/>
          <a:p>
            <a:r>
              <a:rPr lang="ru-RU" dirty="0" smtClean="0"/>
              <a:t>Преимущества работы в </a:t>
            </a:r>
            <a:r>
              <a:rPr lang="ru-RU" dirty="0" err="1" smtClean="0"/>
              <a:t>Росреетре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385396" y="1523789"/>
            <a:ext cx="1762855" cy="3215265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u="sng" dirty="0">
                <a:solidFill>
                  <a:schemeClr val="tx1"/>
                </a:solidFill>
              </a:rPr>
              <a:t>Социальное </a:t>
            </a:r>
            <a:r>
              <a:rPr lang="ru-RU" sz="1200" b="1" u="sng" dirty="0" smtClean="0">
                <a:solidFill>
                  <a:schemeClr val="tx1"/>
                </a:solidFill>
              </a:rPr>
              <a:t>обеспечение</a:t>
            </a:r>
            <a:r>
              <a:rPr lang="ru-RU" sz="1200" b="1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1) </a:t>
            </a:r>
            <a:r>
              <a:rPr lang="ru-RU" sz="1200" dirty="0">
                <a:solidFill>
                  <a:schemeClr val="tx1"/>
                </a:solidFill>
              </a:rPr>
              <a:t>Медицинское и пенсионное </a:t>
            </a:r>
            <a:r>
              <a:rPr lang="ru-RU" sz="1200" dirty="0" smtClean="0">
                <a:solidFill>
                  <a:schemeClr val="tx1"/>
                </a:solidFill>
              </a:rPr>
              <a:t>страхование;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2) Бесплатное обучение;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3) Надбавка к пенсии;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4) Жилищные субсидии;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5) Своевременная оплата больничного листа;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6) Профсоюзные выплаты.</a:t>
            </a:r>
          </a:p>
          <a:p>
            <a:pPr algn="ctr"/>
            <a:endParaRPr lang="ru-RU" sz="1000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262556" y="1523790"/>
            <a:ext cx="1820007" cy="321526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u="sng" dirty="0" smtClean="0">
                <a:solidFill>
                  <a:schemeClr val="tx1"/>
                </a:solidFill>
              </a:rPr>
              <a:t>Дополнительный отпуск и выплаты</a:t>
            </a:r>
            <a:r>
              <a:rPr lang="ru-RU" sz="1200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1) Стабильная «белая» зарплата;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2) Надбавки за выслугу лет;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3) Надбавки за особые условия труда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4) ежемесячные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п</a:t>
            </a:r>
            <a:r>
              <a:rPr lang="ru-RU" sz="1200" dirty="0" smtClean="0">
                <a:solidFill>
                  <a:schemeClr val="tx1"/>
                </a:solidFill>
              </a:rPr>
              <a:t>ремии;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5) Единовременная выплата к отпуску;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6) Отпуск от 30-40 дней.</a:t>
            </a:r>
          </a:p>
          <a:p>
            <a:pPr marL="228600" indent="-228600" algn="ctr">
              <a:buAutoNum type="arabicParenR"/>
            </a:pP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4185138" y="1523789"/>
            <a:ext cx="1820007" cy="3215265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u="sng" dirty="0">
                <a:solidFill>
                  <a:schemeClr val="tx1"/>
                </a:solidFill>
              </a:rPr>
              <a:t>Карьерный </a:t>
            </a:r>
            <a:r>
              <a:rPr lang="ru-RU" sz="1200" b="1" u="sng" dirty="0" smtClean="0">
                <a:solidFill>
                  <a:schemeClr val="tx1"/>
                </a:solidFill>
              </a:rPr>
              <a:t>рост:</a:t>
            </a:r>
          </a:p>
          <a:p>
            <a:pPr algn="ctr"/>
            <a:r>
              <a:rPr lang="ru-RU" sz="1200" dirty="0" err="1" smtClean="0">
                <a:solidFill>
                  <a:schemeClr val="tx1"/>
                </a:solidFill>
              </a:rPr>
              <a:t>Росреестр</a:t>
            </a:r>
            <a:r>
              <a:rPr lang="ru-RU" sz="1200" dirty="0" smtClean="0">
                <a:solidFill>
                  <a:schemeClr val="tx1"/>
                </a:solidFill>
              </a:rPr>
              <a:t> заинтересован </a:t>
            </a:r>
            <a:r>
              <a:rPr lang="ru-RU" sz="1200" dirty="0">
                <a:solidFill>
                  <a:schemeClr val="tx1"/>
                </a:solidFill>
              </a:rPr>
              <a:t>в росте и развитии кадров внутри </a:t>
            </a:r>
            <a:r>
              <a:rPr lang="ru-RU" sz="1200" dirty="0" smtClean="0">
                <a:solidFill>
                  <a:schemeClr val="tx1"/>
                </a:solidFill>
              </a:rPr>
              <a:t>организации от специалиста до руководителя.</a:t>
            </a:r>
            <a:endParaRPr lang="ru-RU" sz="1200" u="sng" dirty="0" smtClean="0">
              <a:solidFill>
                <a:schemeClr val="tx1"/>
              </a:solidFill>
            </a:endParaRPr>
          </a:p>
          <a:p>
            <a:pPr algn="ctr"/>
            <a:endParaRPr lang="ru-RU" sz="1000" dirty="0"/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6166342" y="1552498"/>
            <a:ext cx="1820007" cy="3186555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u="sng" dirty="0">
                <a:solidFill>
                  <a:schemeClr val="tx1"/>
                </a:solidFill>
              </a:rPr>
              <a:t>Нормированный </a:t>
            </a:r>
            <a:r>
              <a:rPr lang="ru-RU" sz="1200" b="1" u="sng" dirty="0" smtClean="0">
                <a:solidFill>
                  <a:schemeClr val="tx1"/>
                </a:solidFill>
              </a:rPr>
              <a:t>график: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Часы работы специалистов установлены в соответствии с </a:t>
            </a:r>
            <a:r>
              <a:rPr lang="ru-RU" sz="1200" dirty="0" smtClean="0">
                <a:solidFill>
                  <a:schemeClr val="tx1"/>
                </a:solidFill>
              </a:rPr>
              <a:t>ТК РФ, </a:t>
            </a:r>
            <a:r>
              <a:rPr lang="ru-RU" sz="1200" dirty="0">
                <a:solidFill>
                  <a:schemeClr val="tx1"/>
                </a:solidFill>
              </a:rPr>
              <a:t>сверхурочная работа оплачивается или компенсируется дополнительными днями </a:t>
            </a:r>
            <a:r>
              <a:rPr lang="ru-RU" sz="1200" dirty="0" smtClean="0">
                <a:solidFill>
                  <a:schemeClr val="tx1"/>
                </a:solidFill>
              </a:rPr>
              <a:t>отдыха.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8093325" y="1552498"/>
            <a:ext cx="1820007" cy="3186555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u="sng" dirty="0">
                <a:solidFill>
                  <a:schemeClr val="tx1"/>
                </a:solidFill>
              </a:rPr>
              <a:t>Хороший </a:t>
            </a:r>
            <a:r>
              <a:rPr lang="ru-RU" sz="1200" b="1" u="sng" dirty="0" smtClean="0">
                <a:solidFill>
                  <a:schemeClr val="tx1"/>
                </a:solidFill>
              </a:rPr>
              <a:t>старт</a:t>
            </a:r>
            <a:r>
              <a:rPr lang="ru-RU" sz="1200" u="sng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На государственную службу могут взять без опыта работы. В </a:t>
            </a:r>
            <a:r>
              <a:rPr lang="ru-RU" sz="1200" dirty="0" err="1" smtClean="0">
                <a:solidFill>
                  <a:schemeClr val="tx1"/>
                </a:solidFill>
              </a:rPr>
              <a:t>Росреестре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развита система </a:t>
            </a:r>
            <a:r>
              <a:rPr lang="ru-RU" sz="1200" dirty="0" smtClean="0">
                <a:solidFill>
                  <a:schemeClr val="tx1"/>
                </a:solidFill>
              </a:rPr>
              <a:t>наставничества.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Мы Вас научим!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10020308" y="1552497"/>
            <a:ext cx="1820007" cy="3186555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u="sng" dirty="0">
                <a:solidFill>
                  <a:schemeClr val="tx1"/>
                </a:solidFill>
              </a:rPr>
              <a:t>Корпоративная </a:t>
            </a:r>
            <a:r>
              <a:rPr lang="ru-RU" sz="1200" b="1" u="sng" dirty="0" smtClean="0">
                <a:solidFill>
                  <a:schemeClr val="tx1"/>
                </a:solidFill>
              </a:rPr>
              <a:t>культура: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1) Ежегодные </a:t>
            </a:r>
            <a:r>
              <a:rPr lang="ru-RU" sz="1200" dirty="0" err="1" smtClean="0">
                <a:solidFill>
                  <a:schemeClr val="tx1"/>
                </a:solidFill>
              </a:rPr>
              <a:t>корпоративы</a:t>
            </a:r>
            <a:r>
              <a:rPr lang="ru-RU" sz="1200" dirty="0" smtClean="0">
                <a:solidFill>
                  <a:schemeClr val="tx1"/>
                </a:solidFill>
              </a:rPr>
              <a:t>;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2)Бесплатные билеты на концерты;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3) Спортивные мероприятия. 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4894" y="4957429"/>
            <a:ext cx="105419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требования при трудоустройстве на государственную гражданскую службу:</a:t>
            </a:r>
            <a:endParaRPr lang="ru-RU" sz="1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67080" y="5293915"/>
            <a:ext cx="11335482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base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Граждане Российской Федерации, достигшие возраста 18 лет, владеющие государственным языком Российской Федерации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ctr" fontAlgn="base">
              <a:lnSpc>
                <a:spcPct val="150000"/>
              </a:lnSpc>
              <a:buFont typeface="+mj-lt"/>
              <a:buAutoNum type="arabicParenR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законченного высшего образования (не ниже уровня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бакалавриата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либо законченного среднего профессионального образования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342900" lvl="0" indent="-342900" algn="ctr" fontAlgn="base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</a:pPr>
            <a:endParaRPr lang="ru-RU" sz="1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67081" y="5846857"/>
            <a:ext cx="1102775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Приходите по адресу: </a:t>
            </a:r>
            <a:r>
              <a:rPr lang="ru-RU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Самарская область, г. Самара, ул. Степана Разина д. </a:t>
            </a:r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174, телефон контакта: </a:t>
            </a:r>
            <a:r>
              <a:rPr lang="ru-RU" sz="1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8-909-371-44-15</a:t>
            </a:r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Самсоненко </a:t>
            </a:r>
            <a:r>
              <a:rPr lang="ru-RU" sz="12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 </a:t>
            </a:r>
            <a:r>
              <a:rPr lang="ru-RU" sz="12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Владимирович.</a:t>
            </a:r>
            <a:endParaRPr lang="ru-RU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31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286</Words>
  <Application>Microsoft Office PowerPoint</Application>
  <PresentationFormat>Широкоэкранный</PresentationFormat>
  <Paragraphs>32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Управление Федеральной службы государственной регистрации, кадастра и картографии по Самарской области (Росреестр) приглашает на работу и на практику студентов и выпускников ВУЗов и СУЗов, проходящих обучение по следующим направлениям: экономика, юриспруденция, управление персоналом, прикладная информатика, землеустройство и кадастр, делопроизводство. </vt:lpstr>
    </vt:vector>
  </TitlesOfParts>
  <Company>reg.samregistr.ru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Федеральной службы государственной регистрации, кадастра и картографии по Самарской области (Росреестр) приглашает на работу и на практику студентов и выпускников ВУЗов и СУЗов</dc:title>
  <dc:creator>Винокурова Екатерина Анатольевна</dc:creator>
  <cp:lastModifiedBy>Винокурова Екатерина Анатольевна</cp:lastModifiedBy>
  <cp:revision>8</cp:revision>
  <dcterms:created xsi:type="dcterms:W3CDTF">2024-05-14T11:07:54Z</dcterms:created>
  <dcterms:modified xsi:type="dcterms:W3CDTF">2024-05-16T08:04:18Z</dcterms:modified>
</cp:coreProperties>
</file>